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90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6" autoAdjust="0"/>
    <p:restoredTop sz="94714" autoAdjust="0"/>
  </p:normalViewPr>
  <p:slideViewPr>
    <p:cSldViewPr snapToGrid="0" snapToObjects="1">
      <p:cViewPr>
        <p:scale>
          <a:sx n="75" d="100"/>
          <a:sy n="75" d="100"/>
        </p:scale>
        <p:origin x="-36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1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09C20C-170F-6A4E-BD04-82CA07BAEA4D}" type="datetimeFigureOut">
              <a:rPr lang="en-US" smtClean="0"/>
              <a:pPr/>
              <a:t>9/22/2010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B0A5A-E857-0747-85E8-9E5980F80EC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B0A5A-E857-0747-85E8-9E5980F80EC5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B0A5A-E857-0747-85E8-9E5980F80EC5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B0A5A-E857-0747-85E8-9E5980F80EC5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461247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0" y="4953000"/>
            <a:ext cx="9144000" cy="45291"/>
            <a:chOff x="0" y="1613647"/>
            <a:chExt cx="9144000" cy="45291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14800" y="1572768"/>
            <a:ext cx="4910328" cy="2130552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800" b="1" kern="1200">
                <a:solidFill>
                  <a:schemeClr val="tx1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3711388"/>
            <a:ext cx="4910328" cy="886968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 sz="2400" b="1" kern="1200">
                <a:solidFill>
                  <a:schemeClr val="tx1">
                    <a:tint val="75000"/>
                  </a:schemeClr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736B-AE86-A046-9106-76560CB59F7E}" type="datetimeFigureOut">
              <a:rPr lang="en-US" smtClean="0"/>
              <a:pPr/>
              <a:t>9/22/2010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20" name="Oval 19"/>
          <p:cNvSpPr>
            <a:spLocks noChangeAspect="1"/>
          </p:cNvSpPr>
          <p:nvPr/>
        </p:nvSpPr>
        <p:spPr>
          <a:xfrm>
            <a:off x="121024" y="85165"/>
            <a:ext cx="4433047" cy="443304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hilly" dir="t">
              <a:rot lat="0" lon="0" rev="16800000"/>
            </a:lightRig>
          </a:scene3d>
          <a:sp3d>
            <a:bevelT w="127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179294" y="112058"/>
            <a:ext cx="4201255" cy="4201255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38100" dist="12700" dir="27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35" name="Oval 34"/>
          <p:cNvSpPr/>
          <p:nvPr/>
        </p:nvSpPr>
        <p:spPr>
          <a:xfrm>
            <a:off x="264460" y="138952"/>
            <a:ext cx="3988777" cy="4056383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38100" dist="12700" dir="27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37" name="Oval 36"/>
          <p:cNvSpPr/>
          <p:nvPr/>
        </p:nvSpPr>
        <p:spPr>
          <a:xfrm>
            <a:off x="264460" y="138953"/>
            <a:ext cx="3897026" cy="3897026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127000" dist="63500" dir="162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1178859"/>
            <a:ext cx="9144000" cy="45291"/>
            <a:chOff x="0" y="1613647"/>
            <a:chExt cx="9144000" cy="45291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0" y="5715000"/>
            <a:ext cx="9144000" cy="45291"/>
            <a:chOff x="0" y="1613647"/>
            <a:chExt cx="9144000" cy="45291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0"/>
            <a:ext cx="3581400" cy="1252538"/>
          </a:xfrm>
        </p:spPr>
        <p:txBody>
          <a:bodyPr anchor="b">
            <a:normAutofit/>
          </a:bodyPr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895600"/>
            <a:ext cx="3581400" cy="2438400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736B-AE86-A046-9106-76560CB59F7E}" type="datetimeFigureOut">
              <a:rPr lang="en-US" smtClean="0"/>
              <a:pPr/>
              <a:t>9/22/2010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6FA7-A34C-7F43-963D-67A2D8CBF8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4285131" y="1116106"/>
            <a:ext cx="4724400" cy="47244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hilly" dir="t">
              <a:rot lat="0" lon="0" rev="16800000"/>
            </a:lightRig>
          </a:scene3d>
          <a:sp3d>
            <a:bevelT w="127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3386" y="1148001"/>
            <a:ext cx="4434840" cy="4434987"/>
          </a:xfrm>
          <a:prstGeom prst="ellipse">
            <a:avLst/>
          </a:prstGeom>
          <a:effectLst>
            <a:innerShdw blurRad="63500" dist="50800" dir="18900000">
              <a:prstClr val="black">
                <a:alpha val="30000"/>
              </a:prstClr>
            </a:inn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 sz="1800" b="1" kern="1200">
                <a:solidFill>
                  <a:schemeClr val="tx1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736B-AE86-A046-9106-76560CB59F7E}" type="datetimeFigureOut">
              <a:rPr lang="en-US" smtClean="0"/>
              <a:pPr/>
              <a:t>9/22/2010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6FA7-A34C-7F43-963D-67A2D8CBF8B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6500" y="609600"/>
            <a:ext cx="15875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629400" cy="5516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56499" y="6356350"/>
            <a:ext cx="1148229" cy="365125"/>
          </a:xfrm>
        </p:spPr>
        <p:txBody>
          <a:bodyPr/>
          <a:lstStyle/>
          <a:p>
            <a:fld id="{9CBA736B-AE86-A046-9106-76560CB59F7E}" type="datetimeFigureOut">
              <a:rPr lang="en-US" smtClean="0"/>
              <a:pPr/>
              <a:t>9/22/2010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6FA7-A34C-7F43-963D-67A2D8CBF8B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 rot="5400000">
            <a:off x="4065260" y="3406355"/>
            <a:ext cx="6858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736B-AE86-A046-9106-76560CB59F7E}" type="datetimeFigureOut">
              <a:rPr lang="en-US" smtClean="0"/>
              <a:pPr/>
              <a:t>9/22/2010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6FA7-A34C-7F43-963D-67A2D8CBF8B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10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0" y="1461247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9"/>
          <p:cNvGrpSpPr/>
          <p:nvPr/>
        </p:nvGrpSpPr>
        <p:grpSpPr>
          <a:xfrm>
            <a:off x="0" y="4953000"/>
            <a:ext cx="9144000" cy="45291"/>
            <a:chOff x="0" y="1613647"/>
            <a:chExt cx="9144000" cy="45291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65376" y="1573306"/>
            <a:ext cx="3653117" cy="2133600"/>
          </a:xfrm>
        </p:spPr>
        <p:txBody>
          <a:bodyPr anchor="b" anchorCtr="0"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65376" y="3998259"/>
            <a:ext cx="3653117" cy="883024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736B-AE86-A046-9106-76560CB59F7E}" type="datetimeFigureOut">
              <a:rPr lang="en-US" smtClean="0"/>
              <a:pPr/>
              <a:t>9/22/2010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>
            <a:off x="134471" y="685800"/>
            <a:ext cx="5268049" cy="526804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hilly" dir="t">
              <a:rot lat="0" lon="0" rev="16800000"/>
            </a:lightRig>
          </a:scene3d>
          <a:sp3d>
            <a:bevelT w="127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17" name="Oval 16"/>
          <p:cNvSpPr/>
          <p:nvPr/>
        </p:nvSpPr>
        <p:spPr>
          <a:xfrm>
            <a:off x="229676" y="712694"/>
            <a:ext cx="4983480" cy="498348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38100" dist="12700" dir="27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241232" y="716992"/>
            <a:ext cx="4906459" cy="4852935"/>
          </a:xfrm>
          <a:prstGeom prst="ellipse">
            <a:avLst/>
          </a:prstGeom>
          <a:effectLst>
            <a:innerShdw blurRad="63500" dist="50800" dir="16200000">
              <a:prstClr val="black">
                <a:alpha val="30000"/>
              </a:prstClr>
            </a:innerShdw>
          </a:effectLst>
        </p:spPr>
        <p:txBody>
          <a:bodyPr>
            <a:normAutofit/>
          </a:bodyPr>
          <a:lstStyle>
            <a:lvl1pPr algn="r">
              <a:buNone/>
              <a:defRPr sz="1800"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33600"/>
            <a:ext cx="8228013" cy="1362075"/>
          </a:xfrm>
        </p:spPr>
        <p:txBody>
          <a:bodyPr anchor="b" anchorCtr="0">
            <a:normAutofit/>
          </a:bodyPr>
          <a:lstStyle>
            <a:lvl1pPr algn="ctr">
              <a:defRPr sz="48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29013"/>
            <a:ext cx="8228013" cy="1347787"/>
          </a:xfrm>
        </p:spPr>
        <p:txBody>
          <a:bodyPr anchor="t" anchorCtr="0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736B-AE86-A046-9106-76560CB59F7E}" type="datetimeFigureOut">
              <a:rPr lang="en-US" smtClean="0"/>
              <a:pPr/>
              <a:t>9/22/2010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6FA7-A34C-7F43-963D-67A2D8CBF8B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7"/>
          <p:cNvGrpSpPr/>
          <p:nvPr/>
        </p:nvGrpSpPr>
        <p:grpSpPr>
          <a:xfrm>
            <a:off x="0" y="1447800"/>
            <a:ext cx="9144000" cy="45291"/>
            <a:chOff x="0" y="1613647"/>
            <a:chExt cx="9144000" cy="45291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10"/>
          <p:cNvGrpSpPr/>
          <p:nvPr/>
        </p:nvGrpSpPr>
        <p:grpSpPr>
          <a:xfrm>
            <a:off x="0" y="4939553"/>
            <a:ext cx="9144000" cy="45291"/>
            <a:chOff x="0" y="1613647"/>
            <a:chExt cx="9144000" cy="45291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1"/>
            <a:ext cx="3931920" cy="398032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057401"/>
            <a:ext cx="3931920" cy="398032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736B-AE86-A046-9106-76560CB59F7E}" type="datetimeFigureOut">
              <a:rPr lang="en-US" smtClean="0"/>
              <a:pPr/>
              <a:t>9/22/2010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6FA7-A34C-7F43-963D-67A2D8CBF8B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16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18" name="Straight Connector 1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34670"/>
            <a:ext cx="3931920" cy="744071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514600"/>
            <a:ext cx="3931920" cy="352312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734670"/>
            <a:ext cx="3931920" cy="744071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514600"/>
            <a:ext cx="3931920" cy="352312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736B-AE86-A046-9106-76560CB59F7E}" type="datetimeFigureOut">
              <a:rPr lang="en-US" smtClean="0"/>
              <a:pPr/>
              <a:t>9/22/2010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6FA7-A34C-7F43-963D-67A2D8CBF8B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736B-AE86-A046-9106-76560CB59F7E}" type="datetimeFigureOut">
              <a:rPr lang="en-US" smtClean="0"/>
              <a:pPr/>
              <a:t>9/22/2010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6FA7-A34C-7F43-963D-67A2D8CBF8B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6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736B-AE86-A046-9106-76560CB59F7E}" type="datetimeFigureOut">
              <a:rPr lang="en-US" smtClean="0"/>
              <a:pPr/>
              <a:t>9/22/2010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6FA7-A34C-7F43-963D-67A2D8CBF8B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658906"/>
            <a:ext cx="3602039" cy="1162050"/>
          </a:xfrm>
        </p:spPr>
        <p:txBody>
          <a:bodyPr anchor="b">
            <a:normAutofit/>
          </a:bodyPr>
          <a:lstStyle>
            <a:lvl1pPr algn="ctr"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3388" y="273051"/>
            <a:ext cx="4206240" cy="57785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1905001"/>
            <a:ext cx="3602039" cy="3733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736B-AE86-A046-9106-76560CB59F7E}" type="datetimeFigureOut">
              <a:rPr lang="en-US" smtClean="0"/>
              <a:pPr/>
              <a:t>9/22/2010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7401"/>
            <a:ext cx="8229600" cy="396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7112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A736B-AE86-A046-9106-76560CB59F7E}" type="datetimeFigureOut">
              <a:rPr lang="en-US" smtClean="0"/>
              <a:pPr/>
              <a:t>9/22/2010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C6FA7-A34C-7F43-963D-67A2D8CBF8B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91" r:id="rId1"/>
    <p:sldLayoutId id="2147483992" r:id="rId2"/>
    <p:sldLayoutId id="2147483993" r:id="rId3"/>
    <p:sldLayoutId id="2147483994" r:id="rId4"/>
    <p:sldLayoutId id="2147483995" r:id="rId5"/>
    <p:sldLayoutId id="2147483996" r:id="rId6"/>
    <p:sldLayoutId id="2147483997" r:id="rId7"/>
    <p:sldLayoutId id="2147483998" r:id="rId8"/>
    <p:sldLayoutId id="2147483999" r:id="rId9"/>
    <p:sldLayoutId id="2147484000" r:id="rId10"/>
    <p:sldLayoutId id="2147484001" r:id="rId11"/>
    <p:sldLayoutId id="214748400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8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"/>
        <a:defRPr sz="24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Wingdings" pitchFamily="2" charset="2"/>
        <a:buChar char=""/>
        <a:defRPr sz="22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"/>
        <a:defRPr sz="20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Wingdings" pitchFamily="2" charset="2"/>
        <a:buChar char=""/>
        <a:defRPr sz="18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"/>
        <a:defRPr sz="18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audio" Target="file:///\\localhost\Volumes\NO%20NAME\01%20Besame%20Mucho.m4a" TargetMode="Externa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gif"/><Relationship Id="rId5" Type="http://schemas.openxmlformats.org/officeDocument/2006/relationships/image" Target="../media/image59.gif"/><Relationship Id="rId4" Type="http://schemas.openxmlformats.org/officeDocument/2006/relationships/image" Target="../media/image58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gif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65376" y="685800"/>
            <a:ext cx="3653117" cy="2133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GETTING TO KNOW ME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2" name="Subtitle 11"/>
          <p:cNvSpPr>
            <a:spLocks noGrp="1"/>
          </p:cNvSpPr>
          <p:nvPr>
            <p:ph type="subTitle" idx="1"/>
          </p:nvPr>
        </p:nvSpPr>
        <p:spPr>
          <a:xfrm>
            <a:off x="5621867" y="2606488"/>
            <a:ext cx="3522133" cy="883024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Well there I go</a:t>
            </a:r>
          </a:p>
          <a:p>
            <a:endParaRPr lang="en-US" sz="2000" dirty="0"/>
          </a:p>
        </p:txBody>
      </p:sp>
      <p:pic>
        <p:nvPicPr>
          <p:cNvPr id="9" name="Picture Placeholder 8" descr="Image (2).jpg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/>
          <a:srcRect t="-5488" b="-5488"/>
          <a:stretch>
            <a:fillRect/>
          </a:stretch>
        </p:blipFill>
        <p:spPr>
          <a:xfrm>
            <a:off x="0" y="28348"/>
            <a:ext cx="5621867" cy="6423252"/>
          </a:xfrm>
        </p:spPr>
      </p:pic>
      <p:pic>
        <p:nvPicPr>
          <p:cNvPr id="6" name="01 Besame Mucho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" name="Picture 2" descr="C:\Users\Alicia\Desktop\animals-killerwhale[1]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032500" y="3489512"/>
            <a:ext cx="1816100" cy="117773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353554" y="5538801"/>
            <a:ext cx="1495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By: Alicia Villa</a:t>
            </a:r>
            <a:endParaRPr lang="en-US" dirty="0"/>
          </a:p>
        </p:txBody>
      </p:sp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Alicia\Documents\Scanned Documents\Image (17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5207508" cy="3525012"/>
          </a:xfrm>
          <a:prstGeom prst="rect">
            <a:avLst/>
          </a:prstGeom>
          <a:noFill/>
        </p:spPr>
      </p:pic>
      <p:pic>
        <p:nvPicPr>
          <p:cNvPr id="5" name="Picture 4" descr="Image (18)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3429000"/>
            <a:ext cx="5207508" cy="3561588"/>
          </a:xfrm>
          <a:prstGeom prst="rect">
            <a:avLst/>
          </a:prstGeom>
        </p:spPr>
      </p:pic>
      <p:pic>
        <p:nvPicPr>
          <p:cNvPr id="8" name="Picture 7" descr="Image (19)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991100" y="0"/>
            <a:ext cx="4152900" cy="699058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77112" y="0"/>
            <a:ext cx="6321987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err="1" smtClean="0">
                <a:solidFill>
                  <a:srgbClr val="FFFF00"/>
                </a:solidFill>
              </a:rPr>
              <a:t>Madrid,Spain</a:t>
            </a:r>
            <a:r>
              <a:rPr lang="en-US" sz="6000" dirty="0" smtClean="0">
                <a:solidFill>
                  <a:srgbClr val="FFFF00"/>
                </a:solidFill>
              </a:rPr>
              <a:t> 2001</a:t>
            </a:r>
          </a:p>
          <a:p>
            <a:endParaRPr lang="en-US" dirty="0"/>
          </a:p>
        </p:txBody>
      </p:sp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age (20)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274638"/>
            <a:ext cx="4572000" cy="3932364"/>
          </a:xfrm>
        </p:spPr>
      </p:pic>
      <p:pic>
        <p:nvPicPr>
          <p:cNvPr id="6" name="Picture 5" descr="Image (21)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394200" y="274638"/>
            <a:ext cx="4749800" cy="393236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0878" y="5413970"/>
            <a:ext cx="86622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chemeClr val="accent4">
                    <a:lumMod val="50000"/>
                  </a:schemeClr>
                </a:solidFill>
              </a:rPr>
              <a:t>Buenos Aires , Argentina 2001</a:t>
            </a:r>
            <a:endParaRPr lang="en-US" sz="5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4050" y="3560671"/>
            <a:ext cx="2203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Water going down the sink clock wise</a:t>
            </a:r>
            <a:endParaRPr lang="en-US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IMGA0238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368800" y="0"/>
            <a:ext cx="4775200" cy="3276601"/>
          </a:xfrm>
          <a:prstGeom prst="rect">
            <a:avLst/>
          </a:prstGeom>
        </p:spPr>
      </p:pic>
      <p:pic>
        <p:nvPicPr>
          <p:cNvPr id="6" name="Picture 5" descr="IMGA0235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4368800" cy="3276600"/>
          </a:xfrm>
          <a:prstGeom prst="rect">
            <a:avLst/>
          </a:prstGeom>
        </p:spPr>
      </p:pic>
      <p:pic>
        <p:nvPicPr>
          <p:cNvPr id="8" name="Content Placeholder 7" descr="IMGA0229.JPG"/>
          <p:cNvPicPr>
            <a:picLocks noGrp="1" noChangeAspect="1"/>
          </p:cNvPicPr>
          <p:nvPr>
            <p:ph idx="1"/>
          </p:nvPr>
        </p:nvPicPr>
        <p:blipFill>
          <a:blip r:embed="rId4" cstate="screen"/>
          <a:stretch>
            <a:fillRect/>
          </a:stretch>
        </p:blipFill>
        <p:spPr>
          <a:xfrm flipH="1">
            <a:off x="10243608" y="868363"/>
            <a:ext cx="61383" cy="46037"/>
          </a:xfrm>
        </p:spPr>
      </p:pic>
      <p:pic>
        <p:nvPicPr>
          <p:cNvPr id="9" name="Picture 8" descr="IMGA0229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10800000" flipV="1">
            <a:off x="-1" y="3276600"/>
            <a:ext cx="4368801" cy="3581400"/>
          </a:xfrm>
          <a:prstGeom prst="rect">
            <a:avLst/>
          </a:prstGeom>
        </p:spPr>
      </p:pic>
      <p:pic>
        <p:nvPicPr>
          <p:cNvPr id="11" name="Picture 10" descr="IMGA0240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368800" y="3276600"/>
            <a:ext cx="4775200" cy="35814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184400" y="2891879"/>
            <a:ext cx="449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BAHAMA ISLAND</a:t>
            </a:r>
          </a:p>
          <a:p>
            <a:pPr algn="ctr"/>
            <a:r>
              <a:rPr lang="en-US" sz="4400" dirty="0" smtClean="0">
                <a:solidFill>
                  <a:srgbClr val="FF0000"/>
                </a:solidFill>
              </a:rPr>
              <a:t>2007</a:t>
            </a:r>
            <a:endParaRPr 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 advClick="0" advTm="4000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A0293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4648200" cy="3441700"/>
          </a:xfrm>
        </p:spPr>
      </p:pic>
      <p:pic>
        <p:nvPicPr>
          <p:cNvPr id="5" name="Picture 4" descr="IMGA0296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648200" y="0"/>
            <a:ext cx="4495800" cy="3441700"/>
          </a:xfrm>
          <a:prstGeom prst="rect">
            <a:avLst/>
          </a:prstGeom>
        </p:spPr>
      </p:pic>
      <p:pic>
        <p:nvPicPr>
          <p:cNvPr id="6" name="Picture 5" descr="IMGA0284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0" y="3441700"/>
            <a:ext cx="4648200" cy="3416300"/>
          </a:xfrm>
          <a:prstGeom prst="rect">
            <a:avLst/>
          </a:prstGeom>
        </p:spPr>
      </p:pic>
      <p:pic>
        <p:nvPicPr>
          <p:cNvPr id="7" name="Picture 6" descr="IMGA0274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648200" y="3441699"/>
            <a:ext cx="4495800" cy="344920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65400" y="3026201"/>
            <a:ext cx="38082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chemeClr val="accent4">
                    <a:lumMod val="75000"/>
                  </a:schemeClr>
                </a:solidFill>
              </a:rPr>
              <a:t>NASSAU 2007</a:t>
            </a:r>
            <a:endParaRPr lang="en-US" sz="48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age (22)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4546600" cy="3502152"/>
          </a:xfrm>
        </p:spPr>
      </p:pic>
      <p:pic>
        <p:nvPicPr>
          <p:cNvPr id="5" name="Picture 4" descr="Image (23)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546600" y="0"/>
            <a:ext cx="4597400" cy="3502152"/>
          </a:xfrm>
          <a:prstGeom prst="rect">
            <a:avLst/>
          </a:prstGeom>
        </p:spPr>
      </p:pic>
      <p:pic>
        <p:nvPicPr>
          <p:cNvPr id="6" name="Picture 5" descr="Image (24)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0" y="3502152"/>
            <a:ext cx="4546600" cy="3355848"/>
          </a:xfrm>
          <a:prstGeom prst="rect">
            <a:avLst/>
          </a:prstGeom>
        </p:spPr>
      </p:pic>
      <p:pic>
        <p:nvPicPr>
          <p:cNvPr id="7" name="Picture 6" descr="Image (25)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546600" y="3502152"/>
            <a:ext cx="4597400" cy="33604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04738" y="2895600"/>
            <a:ext cx="45508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4">
                    <a:lumMod val="75000"/>
                  </a:schemeClr>
                </a:solidFill>
              </a:rPr>
              <a:t>CARTAGENA 2006</a:t>
            </a:r>
            <a:endParaRPr lang="en-US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age (26)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4797044" cy="3369564"/>
          </a:xfrm>
        </p:spPr>
      </p:pic>
      <p:pic>
        <p:nvPicPr>
          <p:cNvPr id="5" name="Picture 4" descr="Image (27)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797044" y="0"/>
            <a:ext cx="4346956" cy="3369564"/>
          </a:xfrm>
          <a:prstGeom prst="rect">
            <a:avLst/>
          </a:prstGeom>
        </p:spPr>
      </p:pic>
      <p:pic>
        <p:nvPicPr>
          <p:cNvPr id="8" name="Picture 7" descr="Image (28)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30988" y="3369564"/>
            <a:ext cx="4828032" cy="3488436"/>
          </a:xfrm>
          <a:prstGeom prst="rect">
            <a:avLst/>
          </a:prstGeom>
        </p:spPr>
      </p:pic>
      <p:pic>
        <p:nvPicPr>
          <p:cNvPr id="9" name="Picture 8" descr="Image (29)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797044" y="3369564"/>
            <a:ext cx="4346956" cy="348843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26316" y="2518201"/>
            <a:ext cx="73013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</a:rPr>
              <a:t>CARTAGENA’S  AQUARIUM</a:t>
            </a:r>
            <a:endParaRPr lang="en-US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00_0976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4495800" cy="3505200"/>
          </a:xfrm>
        </p:spPr>
      </p:pic>
      <p:pic>
        <p:nvPicPr>
          <p:cNvPr id="5" name="Picture 4" descr="100_0984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95800" y="0"/>
            <a:ext cx="4648200" cy="3505200"/>
          </a:xfrm>
          <a:prstGeom prst="rect">
            <a:avLst/>
          </a:prstGeom>
        </p:spPr>
      </p:pic>
      <p:pic>
        <p:nvPicPr>
          <p:cNvPr id="6" name="Picture 5" descr="100_1006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0" y="3505200"/>
            <a:ext cx="4495800" cy="3352800"/>
          </a:xfrm>
          <a:prstGeom prst="rect">
            <a:avLst/>
          </a:prstGeom>
        </p:spPr>
      </p:pic>
      <p:pic>
        <p:nvPicPr>
          <p:cNvPr id="7" name="Picture 6" descr="100_1010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495800" y="3505200"/>
            <a:ext cx="4648200" cy="3352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25600" y="274638"/>
            <a:ext cx="53657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accent4">
                    <a:lumMod val="50000"/>
                  </a:schemeClr>
                </a:solidFill>
              </a:rPr>
              <a:t>PUERTO RICO 2010</a:t>
            </a:r>
            <a:endParaRPr lang="en-US" sz="4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Image (31)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5651500"/>
          </a:xfrm>
        </p:spPr>
      </p:pic>
      <p:sp>
        <p:nvSpPr>
          <p:cNvPr id="5" name="TextBox 4"/>
          <p:cNvSpPr txBox="1"/>
          <p:nvPr/>
        </p:nvSpPr>
        <p:spPr>
          <a:xfrm>
            <a:off x="939800" y="6012934"/>
            <a:ext cx="77618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GABRIELLE, FROM NEW BORN TO 8 YEARS OLD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age (32)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-8837"/>
            <a:ext cx="9143999" cy="5622237"/>
          </a:xfrm>
        </p:spPr>
      </p:pic>
      <p:sp>
        <p:nvSpPr>
          <p:cNvPr id="5" name="TextBox 4"/>
          <p:cNvSpPr txBox="1"/>
          <p:nvPr/>
        </p:nvSpPr>
        <p:spPr>
          <a:xfrm>
            <a:off x="1362923" y="5929868"/>
            <a:ext cx="6145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CARLITOS JR.,  NEWBORN  TO  19  MONTHS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age (34)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4368800" cy="3416300"/>
          </a:xfrm>
        </p:spPr>
      </p:pic>
      <p:pic>
        <p:nvPicPr>
          <p:cNvPr id="5" name="Picture 4" descr="Image (33)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368800" y="3416300"/>
            <a:ext cx="4775200" cy="33284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12923" y="342900"/>
            <a:ext cx="42516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</a:rPr>
              <a:t>HAVING FUN AT THE ZOO</a:t>
            </a:r>
            <a:endParaRPr lang="en-US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8158" y="5041900"/>
            <a:ext cx="398064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</a:rPr>
              <a:t>TAKING A NAP, AFTER </a:t>
            </a:r>
          </a:p>
          <a:p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</a:rPr>
              <a:t> AN EXHAUSTING DAY   </a:t>
            </a:r>
            <a:endParaRPr lang="en-US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074" name="Picture 2" descr="C:\Users\Alicia\Desktop\misc-streamers[1]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12800" y="3911600"/>
            <a:ext cx="2222499" cy="815975"/>
          </a:xfrm>
          <a:prstGeom prst="rect">
            <a:avLst/>
          </a:prstGeom>
          <a:noFill/>
        </p:spPr>
      </p:pic>
      <p:pic>
        <p:nvPicPr>
          <p:cNvPr id="3077" name="Picture 5" descr="C:\Users\Alicia\Desktop\smiley-flat(anim)[1].gif"/>
          <p:cNvPicPr>
            <a:picLocks noChangeAspect="1" noChangeArrowheads="1" noCrop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918074" y="1311274"/>
            <a:ext cx="936625" cy="949325"/>
          </a:xfrm>
          <a:prstGeom prst="rect">
            <a:avLst/>
          </a:prstGeom>
          <a:noFill/>
        </p:spPr>
      </p:pic>
      <p:pic>
        <p:nvPicPr>
          <p:cNvPr id="3078" name="Picture 6" descr="C:\Users\Alicia\Desktop\smiley-round(anim)[1]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112000" y="1311275"/>
            <a:ext cx="901700" cy="94932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IS NOT PUERTO RICO EVEN THOUGH I LOVE IT!!!!</a:t>
            </a:r>
            <a:endParaRPr lang="en-US" dirty="0"/>
          </a:p>
        </p:txBody>
      </p:sp>
      <p:pic>
        <p:nvPicPr>
          <p:cNvPr id="4" name="Content Placeholder 3" descr="ftarquit03b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rcRect l="-27885" r="-27885"/>
          <a:stretch>
            <a:fillRect/>
          </a:stretch>
        </p:blipFill>
        <p:spPr>
          <a:xfrm>
            <a:off x="-725659" y="1688767"/>
            <a:ext cx="4128433" cy="2594764"/>
          </a:xfrm>
        </p:spPr>
      </p:pic>
      <p:pic>
        <p:nvPicPr>
          <p:cNvPr id="5" name="Picture 4" descr="mfzyhcip-1282681075-bg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673350" y="1688767"/>
            <a:ext cx="3131921" cy="2594764"/>
          </a:xfrm>
          <a:prstGeom prst="rect">
            <a:avLst/>
          </a:prstGeom>
        </p:spPr>
      </p:pic>
      <p:pic>
        <p:nvPicPr>
          <p:cNvPr id="6" name="Picture 5" descr="tjxxohww-1282681059-bg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0" y="4283530"/>
            <a:ext cx="2673350" cy="2134866"/>
          </a:xfrm>
          <a:prstGeom prst="rect">
            <a:avLst/>
          </a:prstGeom>
        </p:spPr>
      </p:pic>
      <p:pic>
        <p:nvPicPr>
          <p:cNvPr id="8" name="Picture 7" descr="jpumzdbk-1282681031-bg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2673349" y="4283530"/>
            <a:ext cx="3131921" cy="2134865"/>
          </a:xfrm>
          <a:prstGeom prst="rect">
            <a:avLst/>
          </a:prstGeom>
        </p:spPr>
      </p:pic>
      <p:pic>
        <p:nvPicPr>
          <p:cNvPr id="9" name="Picture 8" descr="qofkkbfk-1282681008-bg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5805272" y="4283531"/>
            <a:ext cx="3338728" cy="213486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958456" y="3935804"/>
            <a:ext cx="2456076" cy="12003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/>
                <a:solidFill>
                  <a:schemeClr val="accent3"/>
                </a:solidFill>
              </a:rPr>
              <a:t>COLONIAL AND MODERN ARQUITECTURE</a:t>
            </a:r>
            <a:endParaRPr lang="en-US" sz="24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10" name="Picture 9" descr="the-new-town-from-the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5805271" y="1677913"/>
            <a:ext cx="3338730" cy="2605617"/>
          </a:xfrm>
          <a:prstGeom prst="rect">
            <a:avLst/>
          </a:prstGeom>
        </p:spPr>
      </p:pic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IS  IT  GREAT  HAVING  YOUR OWN  SANTA   AT  HOME?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Content Placeholder 3" descr="Image (35)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079500" y="1663700"/>
            <a:ext cx="7010400" cy="4851400"/>
          </a:xfrm>
        </p:spPr>
      </p:pic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family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324100" y="0"/>
            <a:ext cx="54652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MY BEAUTIFUL FAMILY</a:t>
            </a:r>
            <a:endParaRPr 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varias 595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889000" y="513834"/>
            <a:ext cx="72186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Grand mom with her kids on the 80</a:t>
            </a:r>
            <a:r>
              <a:rPr lang="en-US" sz="2800" b="1" baseline="30000" dirty="0" smtClean="0">
                <a:solidFill>
                  <a:srgbClr val="FF0000"/>
                </a:solidFill>
              </a:rPr>
              <a:t>th</a:t>
            </a:r>
            <a:r>
              <a:rPr lang="en-US" sz="2800" b="1" dirty="0" smtClean="0">
                <a:solidFill>
                  <a:srgbClr val="FF0000"/>
                </a:solidFill>
              </a:rPr>
              <a:t> birthday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varias 597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457200" y="0"/>
            <a:ext cx="82525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Grand mom and some of her grand kids</a:t>
            </a:r>
          </a:p>
          <a:p>
            <a:endParaRPr 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810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 descr="varias 600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194809" y="348734"/>
            <a:ext cx="8771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Grand mom, her sister and some of the great grand kids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27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TextBox 6"/>
          <p:cNvSpPr txBox="1"/>
          <p:nvPr/>
        </p:nvSpPr>
        <p:spPr>
          <a:xfrm>
            <a:off x="1523017" y="274638"/>
            <a:ext cx="543610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Doing what I like the most, 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spending time with my family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0" y="4406900"/>
            <a:ext cx="4826000" cy="1473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This is me, I hope you like it  !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Content Placeholder 4" descr="26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596900" y="736600"/>
            <a:ext cx="3721100" cy="5143500"/>
          </a:xfrm>
        </p:spPr>
      </p:pic>
      <p:pic>
        <p:nvPicPr>
          <p:cNvPr id="4098" name="Picture 2" descr="C:\Users\Alicia\Desktop\flowers-bluedaisies[1].g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978400" y="889000"/>
            <a:ext cx="2933700" cy="308133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578" y="274638"/>
            <a:ext cx="8229600" cy="1143000"/>
          </a:xfrm>
        </p:spPr>
        <p:txBody>
          <a:bodyPr/>
          <a:lstStyle/>
          <a:p>
            <a:r>
              <a:rPr lang="en-US" dirty="0" smtClean="0"/>
              <a:t>WHAT TO EAT?....WELL….</a:t>
            </a:r>
            <a:endParaRPr lang="en-US" dirty="0"/>
          </a:p>
        </p:txBody>
      </p:sp>
      <p:pic>
        <p:nvPicPr>
          <p:cNvPr id="4" name="Content Placeholder 3" descr="rlpmtpdv-1282150824-bg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rcRect l="-27983" r="-27983"/>
          <a:stretch>
            <a:fillRect/>
          </a:stretch>
        </p:blipFill>
        <p:spPr>
          <a:xfrm flipV="1">
            <a:off x="-1317152" y="1417635"/>
            <a:ext cx="7409757" cy="2500521"/>
          </a:xfrm>
        </p:spPr>
      </p:pic>
      <p:pic>
        <p:nvPicPr>
          <p:cNvPr id="5" name="Picture 4" descr="annbxfyn-1282007789-bg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737897" y="1417638"/>
            <a:ext cx="4406103" cy="2500520"/>
          </a:xfrm>
          <a:prstGeom prst="rect">
            <a:avLst/>
          </a:prstGeom>
        </p:spPr>
      </p:pic>
      <p:pic>
        <p:nvPicPr>
          <p:cNvPr id="164866" name="Picture 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3918156"/>
            <a:ext cx="5280188" cy="2967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4867" name="Picture 3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737898" y="3918158"/>
            <a:ext cx="4406102" cy="3025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2069262" y="3053547"/>
            <a:ext cx="450956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Typical  Food</a:t>
            </a:r>
          </a:p>
          <a:p>
            <a:pPr algn="ctr"/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Fried Mojarra , coconut rice, fried plantain fresh salad and Melon of pineapple juice</a:t>
            </a:r>
            <a:endParaRPr lang="en-US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One of the most delicious in the world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2" name="Content Placeholder 11" descr="oh-salve-juan-valdez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rcRect l="-27790" r="-27790"/>
          <a:stretch>
            <a:fillRect/>
          </a:stretch>
        </p:blipFill>
        <p:spPr>
          <a:xfrm>
            <a:off x="914400" y="2023534"/>
            <a:ext cx="8229600" cy="3428999"/>
          </a:xfrm>
        </p:spPr>
      </p:pic>
      <p:sp>
        <p:nvSpPr>
          <p:cNvPr id="4" name="TextBox 3"/>
          <p:cNvSpPr txBox="1"/>
          <p:nvPr/>
        </p:nvSpPr>
        <p:spPr>
          <a:xfrm>
            <a:off x="2760133" y="5580474"/>
            <a:ext cx="4404667" cy="10310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300" b="1" dirty="0" smtClean="0"/>
              <a:t>Colombian Coffee</a:t>
            </a:r>
          </a:p>
          <a:p>
            <a:endParaRPr lang="en-US" dirty="0"/>
          </a:p>
        </p:txBody>
      </p:sp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Image (8)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rcRect t="-3216" b="-3216"/>
          <a:stretch>
            <a:fillRect/>
          </a:stretch>
        </p:blipFill>
        <p:spPr>
          <a:xfrm>
            <a:off x="457200" y="274638"/>
            <a:ext cx="8229600" cy="3962400"/>
          </a:xfrm>
        </p:spPr>
      </p:pic>
      <p:sp>
        <p:nvSpPr>
          <p:cNvPr id="5" name="TextBox 4"/>
          <p:cNvSpPr txBox="1"/>
          <p:nvPr/>
        </p:nvSpPr>
        <p:spPr>
          <a:xfrm>
            <a:off x="1574800" y="4499802"/>
            <a:ext cx="589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UNIVERSITY OF CARTAGENA</a:t>
            </a:r>
          </a:p>
          <a:p>
            <a:pPr algn="ctr"/>
            <a:r>
              <a:rPr lang="en-US" sz="3200" dirty="0" smtClean="0"/>
              <a:t>FACULTY OF CHEMISTRY 1998</a:t>
            </a:r>
          </a:p>
          <a:p>
            <a:pPr algn="ctr"/>
            <a:endParaRPr lang="en-US" sz="3200" dirty="0"/>
          </a:p>
        </p:txBody>
      </p:sp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541px-United_States_(orthographic_projection).svg.pn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rcRect l="-53846" r="-53846"/>
          <a:stretch>
            <a:fillRect/>
          </a:stretch>
        </p:blipFill>
        <p:spPr>
          <a:xfrm>
            <a:off x="-2048932" y="1176936"/>
            <a:ext cx="8229600" cy="3962400"/>
          </a:xfrm>
        </p:spPr>
      </p:pic>
      <p:sp>
        <p:nvSpPr>
          <p:cNvPr id="8" name="TextBox 7"/>
          <p:cNvSpPr txBox="1"/>
          <p:nvPr/>
        </p:nvSpPr>
        <p:spPr>
          <a:xfrm>
            <a:off x="4906434" y="3832016"/>
            <a:ext cx="389466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Starting a new journey in a  far away  land on 1998</a:t>
            </a:r>
          </a:p>
        </p:txBody>
      </p:sp>
      <p:sp>
        <p:nvSpPr>
          <p:cNvPr id="12" name="Freeform 11"/>
          <p:cNvSpPr/>
          <p:nvPr/>
        </p:nvSpPr>
        <p:spPr>
          <a:xfrm>
            <a:off x="2624667" y="3434082"/>
            <a:ext cx="609600" cy="795867"/>
          </a:xfrm>
          <a:custGeom>
            <a:avLst/>
            <a:gdLst>
              <a:gd name="connsiteX0" fmla="*/ 304800 w 609600"/>
              <a:gd name="connsiteY0" fmla="*/ 795867 h 795867"/>
              <a:gd name="connsiteX1" fmla="*/ 372533 w 609600"/>
              <a:gd name="connsiteY1" fmla="*/ 677334 h 795867"/>
              <a:gd name="connsiteX2" fmla="*/ 406400 w 609600"/>
              <a:gd name="connsiteY2" fmla="*/ 609600 h 795867"/>
              <a:gd name="connsiteX3" fmla="*/ 508000 w 609600"/>
              <a:gd name="connsiteY3" fmla="*/ 524934 h 795867"/>
              <a:gd name="connsiteX4" fmla="*/ 575733 w 609600"/>
              <a:gd name="connsiteY4" fmla="*/ 406400 h 795867"/>
              <a:gd name="connsiteX5" fmla="*/ 609600 w 609600"/>
              <a:gd name="connsiteY5" fmla="*/ 304800 h 795867"/>
              <a:gd name="connsiteX6" fmla="*/ 592666 w 609600"/>
              <a:gd name="connsiteY6" fmla="*/ 220134 h 795867"/>
              <a:gd name="connsiteX7" fmla="*/ 575733 w 609600"/>
              <a:gd name="connsiteY7" fmla="*/ 169334 h 795867"/>
              <a:gd name="connsiteX8" fmla="*/ 474133 w 609600"/>
              <a:gd name="connsiteY8" fmla="*/ 101600 h 795867"/>
              <a:gd name="connsiteX9" fmla="*/ 220133 w 609600"/>
              <a:gd name="connsiteY9" fmla="*/ 67734 h 795867"/>
              <a:gd name="connsiteX10" fmla="*/ 118533 w 609600"/>
              <a:gd name="connsiteY10" fmla="*/ 33867 h 795867"/>
              <a:gd name="connsiteX11" fmla="*/ 67733 w 609600"/>
              <a:gd name="connsiteY11" fmla="*/ 16934 h 795867"/>
              <a:gd name="connsiteX12" fmla="*/ 0 w 609600"/>
              <a:gd name="connsiteY12" fmla="*/ 0 h 795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600" h="795867">
                <a:moveTo>
                  <a:pt x="304800" y="795867"/>
                </a:moveTo>
                <a:cubicBezTo>
                  <a:pt x="340560" y="617061"/>
                  <a:pt x="287295" y="779620"/>
                  <a:pt x="372533" y="677334"/>
                </a:cubicBezTo>
                <a:cubicBezTo>
                  <a:pt x="388693" y="657942"/>
                  <a:pt x="391728" y="630141"/>
                  <a:pt x="406400" y="609600"/>
                </a:cubicBezTo>
                <a:cubicBezTo>
                  <a:pt x="436033" y="568114"/>
                  <a:pt x="467493" y="551938"/>
                  <a:pt x="508000" y="524934"/>
                </a:cubicBezTo>
                <a:cubicBezTo>
                  <a:pt x="559790" y="369561"/>
                  <a:pt x="473220" y="611425"/>
                  <a:pt x="575733" y="406400"/>
                </a:cubicBezTo>
                <a:cubicBezTo>
                  <a:pt x="591698" y="374470"/>
                  <a:pt x="609600" y="304800"/>
                  <a:pt x="609600" y="304800"/>
                </a:cubicBezTo>
                <a:cubicBezTo>
                  <a:pt x="603955" y="276578"/>
                  <a:pt x="599647" y="248056"/>
                  <a:pt x="592666" y="220134"/>
                </a:cubicBezTo>
                <a:cubicBezTo>
                  <a:pt x="588337" y="202818"/>
                  <a:pt x="588354" y="181955"/>
                  <a:pt x="575733" y="169334"/>
                </a:cubicBezTo>
                <a:cubicBezTo>
                  <a:pt x="546952" y="140553"/>
                  <a:pt x="514045" y="109582"/>
                  <a:pt x="474133" y="101600"/>
                </a:cubicBezTo>
                <a:cubicBezTo>
                  <a:pt x="333842" y="73542"/>
                  <a:pt x="418104" y="87531"/>
                  <a:pt x="220133" y="67734"/>
                </a:cubicBezTo>
                <a:lnTo>
                  <a:pt x="118533" y="33867"/>
                </a:lnTo>
                <a:cubicBezTo>
                  <a:pt x="101600" y="28223"/>
                  <a:pt x="85049" y="21263"/>
                  <a:pt x="67733" y="16934"/>
                </a:cubicBezTo>
                <a:lnTo>
                  <a:pt x="0" y="0"/>
                </a:ln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51" name="Picture 3" descr="C:\Users\Alicia\Desktop\aircraft-BWtwinprop[1].g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37138" y="1631950"/>
            <a:ext cx="1838325" cy="178943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Image (5)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rcRect l="-58791" r="-58791"/>
          <a:stretch>
            <a:fillRect/>
          </a:stretch>
        </p:blipFill>
        <p:spPr>
          <a:xfrm>
            <a:off x="2540000" y="636778"/>
            <a:ext cx="8382000" cy="3752660"/>
          </a:xfrm>
        </p:spPr>
      </p:pic>
      <p:pic>
        <p:nvPicPr>
          <p:cNvPr id="6" name="Picture 5" descr="Image (11)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63854" y="636778"/>
            <a:ext cx="4089146" cy="375266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3217" y="5066268"/>
            <a:ext cx="8991308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Last day working at the Community College of Philadelphia</a:t>
            </a:r>
          </a:p>
          <a:p>
            <a:pPr algn="ctr"/>
            <a:r>
              <a:rPr lang="en-US" sz="2800" dirty="0" smtClean="0"/>
              <a:t>August of 2001</a:t>
            </a:r>
          </a:p>
          <a:p>
            <a:pPr algn="ctr"/>
            <a:r>
              <a:rPr lang="en-US" sz="2800" dirty="0" smtClean="0"/>
              <a:t>And the beginning of a new journey</a:t>
            </a:r>
          </a:p>
          <a:p>
            <a:endParaRPr lang="en-US" dirty="0"/>
          </a:p>
        </p:txBody>
      </p:sp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Image (9)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939800" y="274638"/>
            <a:ext cx="6921500" cy="4407408"/>
          </a:xfrm>
        </p:spPr>
      </p:pic>
      <p:sp>
        <p:nvSpPr>
          <p:cNvPr id="8" name="TextBox 7"/>
          <p:cNvSpPr txBox="1"/>
          <p:nvPr/>
        </p:nvSpPr>
        <p:spPr>
          <a:xfrm>
            <a:off x="939800" y="4795897"/>
            <a:ext cx="69215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Studying  English and working at the chemistry laboratory</a:t>
            </a:r>
          </a:p>
          <a:p>
            <a:pPr algn="ctr"/>
            <a:r>
              <a:rPr lang="en-US" sz="3200" dirty="0" smtClean="0"/>
              <a:t>2000</a:t>
            </a:r>
          </a:p>
          <a:p>
            <a:pPr algn="ctr"/>
            <a:endParaRPr lang="en-US" sz="3200" dirty="0"/>
          </a:p>
        </p:txBody>
      </p:sp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51688" y="5780782"/>
            <a:ext cx="813511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Graduated from Temple University in May 2004</a:t>
            </a:r>
          </a:p>
          <a:p>
            <a:r>
              <a:rPr lang="en-US" sz="3200" dirty="0" smtClean="0"/>
              <a:t>Bachelor of  Science in Chemistry and Spanish</a:t>
            </a:r>
            <a:endParaRPr lang="en-US" sz="3200" dirty="0"/>
          </a:p>
        </p:txBody>
      </p:sp>
      <p:pic>
        <p:nvPicPr>
          <p:cNvPr id="7" name="Content Placeholder 6" descr="Image (13)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4924064" cy="3166428"/>
          </a:xfrm>
        </p:spPr>
      </p:pic>
      <p:pic>
        <p:nvPicPr>
          <p:cNvPr id="8" name="Picture 7" descr="Image (14)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508500" y="0"/>
            <a:ext cx="4635500" cy="3166428"/>
          </a:xfrm>
          <a:prstGeom prst="rect">
            <a:avLst/>
          </a:prstGeom>
        </p:spPr>
      </p:pic>
      <p:pic>
        <p:nvPicPr>
          <p:cNvPr id="9" name="Picture 8" descr="Image (15)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0" y="3166428"/>
            <a:ext cx="4508500" cy="2614354"/>
          </a:xfrm>
          <a:prstGeom prst="rect">
            <a:avLst/>
          </a:prstGeom>
        </p:spPr>
      </p:pic>
      <p:pic>
        <p:nvPicPr>
          <p:cNvPr id="10" name="Picture 9" descr="Image (16)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508500" y="3166428"/>
            <a:ext cx="4635500" cy="2614354"/>
          </a:xfrm>
          <a:prstGeom prst="rect">
            <a:avLst/>
          </a:prstGeom>
        </p:spPr>
      </p:pic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cus">
  <a:themeElements>
    <a:clrScheme name="Focus">
      <a:dk1>
        <a:sysClr val="windowText" lastClr="000000"/>
      </a:dk1>
      <a:lt1>
        <a:sysClr val="window" lastClr="FFFFFF"/>
      </a:lt1>
      <a:dk2>
        <a:srgbClr val="0064E2"/>
      </a:dk2>
      <a:lt2>
        <a:srgbClr val="B5D2F5"/>
      </a:lt2>
      <a:accent1>
        <a:srgbClr val="FFB91D"/>
      </a:accent1>
      <a:accent2>
        <a:srgbClr val="F97817"/>
      </a:accent2>
      <a:accent3>
        <a:srgbClr val="6DE304"/>
      </a:accent3>
      <a:accent4>
        <a:srgbClr val="FF0000"/>
      </a:accent4>
      <a:accent5>
        <a:srgbClr val="732BEA"/>
      </a:accent5>
      <a:accent6>
        <a:srgbClr val="C913AD"/>
      </a:accent6>
      <a:hlink>
        <a:srgbClr val="FFE400"/>
      </a:hlink>
      <a:folHlink>
        <a:srgbClr val="A3EC62"/>
      </a:folHlink>
    </a:clrScheme>
    <a:fontScheme name="Focus">
      <a:majorFont>
        <a:latin typeface="Corbel"/>
        <a:ea typeface=""/>
        <a:cs typeface=""/>
        <a:font script="Jpan" typeface="ＭＳ ゴシック"/>
      </a:majorFont>
      <a:minorFont>
        <a:latin typeface="Corbel"/>
        <a:ea typeface=""/>
        <a:cs typeface=""/>
        <a:font script="Jpan" typeface="ＭＳ ゴシック"/>
      </a:minorFont>
    </a:fontScheme>
    <a:fmtScheme name="Focus">
      <a:fillStyleLst>
        <a:solidFill>
          <a:schemeClr val="phClr"/>
        </a:solidFill>
        <a:solidFill>
          <a:schemeClr val="phClr"/>
        </a:solidFill>
        <a:solidFill>
          <a:schemeClr val="phClr">
            <a:satMod val="150000"/>
          </a:schemeClr>
        </a:solid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101600" dist="63500" dir="4200000" algn="br" rotWithShape="0">
              <a:srgbClr val="000000">
                <a:alpha val="50000"/>
              </a:srgbClr>
            </a:outerShdw>
          </a:effectLst>
        </a:effectStyle>
        <a:effectStyle>
          <a:effectLst>
            <a:glow rad="101600">
              <a:schemeClr val="l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soft" dir="r">
              <a:rot lat="0" lon="0" rev="5400000"/>
            </a:lightRig>
          </a:scene3d>
          <a:sp3d prstMaterial="softmetal">
            <a:bevelT w="31750" h="63500"/>
          </a:sp3d>
        </a:effectStyle>
      </a:effectStyleLst>
      <a:bgFillStyleLst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10000"/>
                <a:satMod val="250000"/>
              </a:schemeClr>
              <a:schemeClr val="phClr">
                <a:tint val="70000"/>
                <a:alpha val="80000"/>
                <a:sat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80000"/>
                <a:shade val="10000"/>
                <a:satMod val="250000"/>
              </a:schemeClr>
              <a:schemeClr val="phClr">
                <a:tint val="70000"/>
                <a:alpha val="80000"/>
                <a:sat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tint val="80000"/>
                <a:shade val="10000"/>
                <a:satMod val="250000"/>
              </a:schemeClr>
              <a:schemeClr val="phClr">
                <a:tint val="70000"/>
                <a:alpha val="80000"/>
                <a:satMod val="2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Focus.thmx</Template>
  <TotalTime>770</TotalTime>
  <Words>243</Words>
  <Application>Microsoft Office PowerPoint</Application>
  <PresentationFormat>On-screen Show (4:3)</PresentationFormat>
  <Paragraphs>46</Paragraphs>
  <Slides>26</Slides>
  <Notes>3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Focus</vt:lpstr>
      <vt:lpstr>GETTING TO KNOW ME </vt:lpstr>
      <vt:lpstr>IS NOT PUERTO RICO EVEN THOUGH I LOVE IT!!!!</vt:lpstr>
      <vt:lpstr>WHAT TO EAT?....WELL….</vt:lpstr>
      <vt:lpstr>One of the most delicious in the world 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IS  IT  GREAT  HAVING  YOUR OWN  SANTA   AT  HOME?</vt:lpstr>
      <vt:lpstr>Slide 21</vt:lpstr>
      <vt:lpstr>Slide 22</vt:lpstr>
      <vt:lpstr>Slide 23</vt:lpstr>
      <vt:lpstr> </vt:lpstr>
      <vt:lpstr>Slide 25</vt:lpstr>
      <vt:lpstr>This is me, I hope you like it  ! </vt:lpstr>
    </vt:vector>
  </TitlesOfParts>
  <Company>SDP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GETTING TO KNOW ME</dc:title>
  <dc:creator>Alicia Villa</dc:creator>
  <cp:lastModifiedBy>avilla1671</cp:lastModifiedBy>
  <cp:revision>62</cp:revision>
  <dcterms:created xsi:type="dcterms:W3CDTF">2010-09-01T21:44:02Z</dcterms:created>
  <dcterms:modified xsi:type="dcterms:W3CDTF">2010-09-22T22:47:27Z</dcterms:modified>
</cp:coreProperties>
</file>